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60" r:id="rId3"/>
    <p:sldId id="264" r:id="rId4"/>
    <p:sldId id="265" r:id="rId5"/>
    <p:sldId id="267" r:id="rId6"/>
    <p:sldId id="268" r:id="rId7"/>
    <p:sldId id="263" r:id="rId8"/>
    <p:sldId id="266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76"/>
  </p:normalViewPr>
  <p:slideViewPr>
    <p:cSldViewPr snapToGrid="0" snapToObjects="1">
      <p:cViewPr>
        <p:scale>
          <a:sx n="74" d="100"/>
          <a:sy n="74" d="100"/>
        </p:scale>
        <p:origin x="2016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6C93-67F9-3B43-A22C-1A0A673750AA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28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6C93-67F9-3B43-A22C-1A0A673750AA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994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6C93-67F9-3B43-A22C-1A0A673750AA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212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6C93-67F9-3B43-A22C-1A0A673750AA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43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6C93-67F9-3B43-A22C-1A0A673750AA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3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6C93-67F9-3B43-A22C-1A0A673750AA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438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6C93-67F9-3B43-A22C-1A0A673750AA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80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6C93-67F9-3B43-A22C-1A0A673750AA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931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6C93-67F9-3B43-A22C-1A0A673750AA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501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6C93-67F9-3B43-A22C-1A0A673750AA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042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76C93-67F9-3B43-A22C-1A0A673750AA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871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676C93-67F9-3B43-A22C-1A0A673750AA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B399A8-C42B-5348-B3AF-F5D67041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169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870790" y="1942389"/>
            <a:ext cx="399660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dirty="0" err="1" smtClean="0">
                <a:latin typeface="Roboto Black" charset="0"/>
                <a:ea typeface="Roboto Black" charset="0"/>
                <a:cs typeface="Roboto Black" charset="0"/>
              </a:rPr>
              <a:t>LetMeIn</a:t>
            </a:r>
            <a:endParaRPr lang="en-US" sz="8000" b="1" dirty="0">
              <a:latin typeface="Roboto Black" charset="0"/>
              <a:ea typeface="Roboto Black" charset="0"/>
              <a:cs typeface="Roboto Black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870790" y="1573057"/>
            <a:ext cx="3400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Know Where You Stand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00"/>
          <a:stretch/>
        </p:blipFill>
        <p:spPr>
          <a:xfrm>
            <a:off x="-1073825" y="-293298"/>
            <a:ext cx="8280383" cy="740146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926895" y="4594296"/>
            <a:ext cx="384432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A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ShinyApp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by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Chunxiao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Li, </a:t>
            </a:r>
          </a:p>
          <a:p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Yunlu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Hao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,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Wenwen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Ye, 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Xuetong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Li, 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Elizabeth Kim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a.k.a. 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YHXLCLWYEL</a:t>
            </a:r>
          </a:p>
          <a:p>
            <a:endParaRPr lang="en-US" dirty="0" smtClean="0">
              <a:solidFill>
                <a:schemeClr val="bg1">
                  <a:lumMod val="50000"/>
                </a:schemeClr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  <a:endParaRPr lang="en-US" dirty="0">
              <a:solidFill>
                <a:schemeClr val="bg1">
                  <a:lumMod val="50000"/>
                </a:schemeClr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4484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9840" y="1351510"/>
            <a:ext cx="1136611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So you</a:t>
            </a:r>
          </a:p>
          <a:p>
            <a:r>
              <a:rPr lang="en-US" sz="6600" b="1" dirty="0">
                <a:latin typeface="Roboto Black" charset="0"/>
                <a:ea typeface="Roboto Black" charset="0"/>
                <a:cs typeface="Roboto Black" charset="0"/>
              </a:rPr>
              <a:t>d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ecided to </a:t>
            </a:r>
          </a:p>
          <a:p>
            <a:r>
              <a:rPr lang="en-US" sz="6600" b="1" dirty="0">
                <a:latin typeface="Roboto Black" charset="0"/>
                <a:ea typeface="Roboto Black" charset="0"/>
                <a:cs typeface="Roboto Black" charset="0"/>
              </a:rPr>
              <a:t>a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pply to grad</a:t>
            </a:r>
          </a:p>
          <a:p>
            <a:r>
              <a:rPr lang="en-US" sz="6600" b="1" dirty="0">
                <a:latin typeface="Roboto Black" charset="0"/>
                <a:ea typeface="Roboto Black" charset="0"/>
                <a:cs typeface="Roboto Black" charset="0"/>
              </a:rPr>
              <a:t>s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chool</a:t>
            </a:r>
            <a:r>
              <a:rPr lang="mr-IN" sz="6600" b="1" dirty="0" smtClean="0">
                <a:latin typeface="Roboto Black" charset="0"/>
                <a:ea typeface="Roboto Black" charset="0"/>
                <a:cs typeface="Roboto Black" charset="0"/>
              </a:rPr>
              <a:t>…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 </a:t>
            </a:r>
            <a:endParaRPr lang="en-US" sz="6600" b="1" dirty="0">
              <a:latin typeface="Roboto Black" charset="0"/>
              <a:ea typeface="Roboto Black" charset="0"/>
              <a:cs typeface="Roboto Black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610" y="1532554"/>
            <a:ext cx="5519361" cy="3973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27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24937" y="2142886"/>
            <a:ext cx="1136611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6600" b="1" dirty="0" smtClean="0">
                <a:latin typeface="Roboto Black" charset="0"/>
                <a:ea typeface="Roboto Black" charset="0"/>
                <a:cs typeface="Roboto Black" charset="0"/>
              </a:rPr>
              <a:t>…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in </a:t>
            </a:r>
          </a:p>
          <a:p>
            <a:r>
              <a:rPr lang="en-US" sz="6600" b="1" dirty="0">
                <a:latin typeface="Roboto Black" charset="0"/>
                <a:ea typeface="Roboto Black" charset="0"/>
                <a:cs typeface="Roboto Black" charset="0"/>
              </a:rPr>
              <a:t>s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tatistics.</a:t>
            </a:r>
            <a:endParaRPr lang="en-US" sz="6600" b="1" dirty="0">
              <a:latin typeface="Roboto Black" charset="0"/>
              <a:ea typeface="Roboto Black" charset="0"/>
              <a:cs typeface="Roboto Black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5799" y="356850"/>
            <a:ext cx="3402163" cy="6075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835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25885" y="1686810"/>
            <a:ext cx="1136611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But where</a:t>
            </a:r>
          </a:p>
          <a:p>
            <a:r>
              <a:rPr lang="en-US" sz="6600" b="1" dirty="0">
                <a:latin typeface="Roboto Black" charset="0"/>
                <a:ea typeface="Roboto Black" charset="0"/>
                <a:cs typeface="Roboto Black" charset="0"/>
              </a:rPr>
              <a:t>s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hould </a:t>
            </a:r>
          </a:p>
          <a:p>
            <a:r>
              <a:rPr lang="en-US" sz="6600" b="1" dirty="0">
                <a:latin typeface="Roboto Black" charset="0"/>
                <a:ea typeface="Roboto Black" charset="0"/>
                <a:cs typeface="Roboto Black" charset="0"/>
              </a:rPr>
              <a:t>y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ou apply?</a:t>
            </a:r>
            <a:endParaRPr lang="en-US" sz="6600" b="1" dirty="0">
              <a:latin typeface="Roboto Black" charset="0"/>
              <a:ea typeface="Roboto Black" charset="0"/>
              <a:cs typeface="Roboto Black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643" y="1686810"/>
            <a:ext cx="5563569" cy="343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26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5334" y="1307248"/>
            <a:ext cx="1136611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smtClean="0">
                <a:latin typeface="Roboto Black" charset="0"/>
                <a:ea typeface="Roboto Black" charset="0"/>
                <a:cs typeface="Roboto Black" charset="0"/>
              </a:rPr>
              <a:t>Some Factors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:</a:t>
            </a:r>
          </a:p>
          <a:p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GRE Scores</a:t>
            </a:r>
          </a:p>
          <a:p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GPA</a:t>
            </a:r>
          </a:p>
          <a:p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International?</a:t>
            </a:r>
            <a:endParaRPr lang="en-US" sz="6600" b="1" dirty="0">
              <a:latin typeface="Roboto Black" charset="0"/>
              <a:ea typeface="Roboto Black" charset="0"/>
              <a:cs typeface="Roboto Black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0481" y="901276"/>
            <a:ext cx="4631858" cy="4966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41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25885" y="1920445"/>
            <a:ext cx="1136611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Here’s what</a:t>
            </a:r>
          </a:p>
          <a:p>
            <a:r>
              <a:rPr lang="en-US" sz="6600" b="1" dirty="0">
                <a:latin typeface="Roboto Black" charset="0"/>
                <a:ea typeface="Roboto Black" charset="0"/>
                <a:cs typeface="Roboto Black" charset="0"/>
              </a:rPr>
              <a:t>u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sually </a:t>
            </a:r>
          </a:p>
          <a:p>
            <a:r>
              <a:rPr lang="en-US" sz="6600" b="1" dirty="0">
                <a:latin typeface="Roboto Black" charset="0"/>
                <a:ea typeface="Roboto Black" charset="0"/>
                <a:cs typeface="Roboto Black" charset="0"/>
              </a:rPr>
              <a:t>h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appens</a:t>
            </a:r>
            <a:r>
              <a:rPr lang="mr-IN" sz="6600" b="1" dirty="0" smtClean="0">
                <a:latin typeface="Roboto Black" charset="0"/>
                <a:ea typeface="Roboto Black" charset="0"/>
                <a:cs typeface="Roboto Black" charset="0"/>
              </a:rPr>
              <a:t>…</a:t>
            </a:r>
            <a:endParaRPr lang="en-US" sz="6600" b="1" dirty="0">
              <a:latin typeface="Roboto Black" charset="0"/>
              <a:ea typeface="Roboto Black" charset="0"/>
              <a:cs typeface="Roboto Black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997" y="1045835"/>
            <a:ext cx="4888542" cy="488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004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0360" y="1681554"/>
            <a:ext cx="6211308" cy="349489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67093" y="2748581"/>
            <a:ext cx="1136611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smtClean="0">
                <a:latin typeface="Roboto Black" charset="0"/>
                <a:ea typeface="Roboto Black" charset="0"/>
                <a:cs typeface="Roboto Black" charset="0"/>
              </a:rPr>
              <a:t>End result:</a:t>
            </a:r>
            <a:endParaRPr lang="en-US" sz="6600" b="1" dirty="0">
              <a:latin typeface="Roboto Black" charset="0"/>
              <a:ea typeface="Roboto Black" charset="0"/>
              <a:cs typeface="Roboto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719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84345" y="1849586"/>
            <a:ext cx="1136611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err="1" smtClean="0">
                <a:latin typeface="Roboto Black" charset="0"/>
                <a:ea typeface="Roboto Black" charset="0"/>
                <a:cs typeface="Roboto Black" charset="0"/>
              </a:rPr>
              <a:t>LetMeIn</a:t>
            </a:r>
            <a:endParaRPr lang="en-US" sz="6600" b="1" dirty="0" smtClean="0">
              <a:latin typeface="Roboto Black" charset="0"/>
              <a:ea typeface="Roboto Black" charset="0"/>
              <a:cs typeface="Roboto Black" charset="0"/>
            </a:endParaRPr>
          </a:p>
          <a:p>
            <a:r>
              <a:rPr lang="en-US" sz="6600" b="1" dirty="0">
                <a:latin typeface="Roboto Black" charset="0"/>
                <a:ea typeface="Roboto Black" charset="0"/>
                <a:cs typeface="Roboto Black" charset="0"/>
              </a:rPr>
              <a:t>m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akes this</a:t>
            </a:r>
          </a:p>
          <a:p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easier.</a:t>
            </a:r>
            <a:endParaRPr lang="en-US" sz="6600" b="1" dirty="0">
              <a:latin typeface="Roboto Black" charset="0"/>
              <a:ea typeface="Roboto Black" charset="0"/>
              <a:cs typeface="Roboto Black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7902" y="1704747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701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5553" y="345751"/>
            <a:ext cx="1136611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What is PROJECT</a:t>
            </a:r>
            <a:r>
              <a:rPr lang="en-US" sz="6600" b="1" dirty="0">
                <a:latin typeface="Roboto Black" charset="0"/>
                <a:ea typeface="Roboto Black" charset="0"/>
                <a:cs typeface="Roboto Black" charset="0"/>
              </a:rPr>
              <a:t> </a:t>
            </a:r>
            <a:r>
              <a:rPr lang="en-US" sz="6600" b="1" dirty="0" smtClean="0">
                <a:latin typeface="Roboto Black" charset="0"/>
                <a:ea typeface="Roboto Black" charset="0"/>
                <a:cs typeface="Roboto Black" charset="0"/>
              </a:rPr>
              <a:t>TITLE?</a:t>
            </a:r>
            <a:endParaRPr lang="en-US" sz="6600" b="1" dirty="0">
              <a:latin typeface="Roboto Black" charset="0"/>
              <a:ea typeface="Roboto Black" charset="0"/>
              <a:cs typeface="Roboto Black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96"/>
            <a:ext cx="12192000" cy="684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29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1105</TotalTime>
  <Words>71</Words>
  <Application>Microsoft Macintosh PowerPoint</Application>
  <PresentationFormat>Widescreen</PresentationFormat>
  <Paragraphs>30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Calibri Light</vt:lpstr>
      <vt:lpstr>Roboto Black</vt:lpstr>
      <vt:lpstr>Roboto Light</vt:lpstr>
      <vt:lpstr>Roboto Medium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Where Do I Stand?</dc:title>
  <dc:creator>Microsoft Office User</dc:creator>
  <cp:lastModifiedBy>Microsoft Office User</cp:lastModifiedBy>
  <cp:revision>12</cp:revision>
  <dcterms:created xsi:type="dcterms:W3CDTF">2017-12-12T22:19:46Z</dcterms:created>
  <dcterms:modified xsi:type="dcterms:W3CDTF">2017-12-13T16:48:40Z</dcterms:modified>
</cp:coreProperties>
</file>

<file path=docProps/thumbnail.jpeg>
</file>